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62" r:id="rId10"/>
  </p:sldIdLst>
  <p:sldSz cx="18288000" cy="10287000"/>
  <p:notesSz cx="6858000" cy="9144000"/>
  <p:embeddedFontLst>
    <p:embeddedFont>
      <p:font typeface="Pretendard Bold" panose="020B0600000101010101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Bebas" panose="020B0600000101010101"/>
      <p:regular r:id="rId14"/>
    </p:embeddedFont>
    <p:embeddedFont>
      <p:font typeface="Roboto Light" panose="020B0600000101010101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210 OmniGothic 050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210 OmniGothic 030" panose="020B0600000101010101" charset="-127"/>
      <p:regular r:id="rId22"/>
    </p:embeddedFont>
    <p:embeddedFont>
      <p:font typeface="Roboto Medium" panose="020B0600000101010101" charset="0"/>
      <p:bold r:id="rId23"/>
    </p:embeddedFont>
    <p:embeddedFont>
      <p:font typeface="Adobe 고딕 Std B" panose="020B0800000000000000" pitchFamily="34" charset="-127"/>
      <p:bold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Roboto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1" autoAdjust="0"/>
    <p:restoredTop sz="94622" autoAdjust="0"/>
  </p:normalViewPr>
  <p:slideViewPr>
    <p:cSldViewPr>
      <p:cViewPr varScale="1">
        <p:scale>
          <a:sx n="47" d="100"/>
          <a:sy n="47" d="100"/>
        </p:scale>
        <p:origin x="9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  <p:extLst>
      <p:ext uri="{BB962C8B-B14F-4D97-AF65-F5344CB8AC3E}">
        <p14:creationId xmlns:p14="http://schemas.microsoft.com/office/powerpoint/2010/main" val="22382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개요 </a:t>
            </a:r>
            <a:endParaRPr lang="ko-KR" altLang="en-US" b="1" dirty="0"/>
          </a:p>
          <a:p>
            <a:pPr lvl="0" algn="l">
              <a:lnSpc>
                <a:spcPct val="116199"/>
              </a:lnSpc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시스템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목적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사용자와 레스토랑 간 예약 및 결제 프로세스를 간소화하고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en-US" altLang="ko-KR" kern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알림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및 관리 기능을 제공하는 통합 플랫폼입니다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주요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기능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계정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예약 및 상태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발송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계정 관리 및 시스템 유지보수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시스템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b="1" kern="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개요</a:t>
            </a:r>
            <a:r>
              <a:rPr lang="en-US" altLang="ko-KR" sz="2800" b="1" kern="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  |  </a:t>
            </a:r>
            <a:r>
              <a:rPr lang="ko-KR" altLang="en-US" sz="2800" b="1" kern="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요구사항 정의 </a:t>
            </a:r>
            <a:endParaRPr lang="en-US" altLang="ko-KR" sz="28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기능적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 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사용자 관리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알림 시스템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</a:t>
            </a:r>
            <a:endParaRPr lang="en-US" altLang="ko-KR" kern="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비기능적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 요구사항</a:t>
            </a:r>
            <a:endParaRPr lang="en-US" altLang="ko-KR" b="1" u="sng" kern="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/>
              <a:t>-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시스템은 </a:t>
            </a:r>
            <a:r>
              <a:rPr lang="ko-KR" altLang="en-US" dirty="0"/>
              <a:t>동시 접속 사용자 </a:t>
            </a:r>
            <a:r>
              <a:rPr lang="en-US" altLang="ko-KR" dirty="0"/>
              <a:t>500</a:t>
            </a:r>
            <a:r>
              <a:rPr lang="ko-KR" altLang="en-US" dirty="0"/>
              <a:t>명 이상을 지원해야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fontAlgn="base">
              <a:buFontTx/>
              <a:buChar char="-"/>
            </a:pPr>
            <a:r>
              <a:rPr lang="ko-KR" altLang="en-US" dirty="0" smtClean="0"/>
              <a:t>예약 </a:t>
            </a:r>
            <a:r>
              <a:rPr lang="ko-KR" altLang="en-US" dirty="0"/>
              <a:t>처리 요청은 </a:t>
            </a:r>
            <a:r>
              <a:rPr lang="en-US" altLang="ko-KR" dirty="0"/>
              <a:t>2</a:t>
            </a:r>
            <a:r>
              <a:rPr lang="ko-KR" altLang="en-US" dirty="0"/>
              <a:t>초 이내에 완료되어야 합니다</a:t>
            </a:r>
            <a:r>
              <a:rPr lang="en-US" altLang="ko-KR" dirty="0" smtClean="0"/>
              <a:t>.</a:t>
            </a:r>
            <a:endParaRPr lang="en-US" altLang="ko-KR" sz="700" dirty="0" smtClean="0"/>
          </a:p>
          <a:p>
            <a:pPr marL="285750" indent="-285750" fontAlgn="base">
              <a:buFontTx/>
              <a:buChar char="-"/>
            </a:pPr>
            <a:endParaRPr lang="ko-KR" altLang="en-US" sz="1400" kern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보안 요구사항</a:t>
            </a:r>
            <a:endParaRPr lang="ko-KR" altLang="en-US" b="1" u="sng" kern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-   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모든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정보와 비밀번호는 암호화되어 저장되어야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인증된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사용자만 예약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및 알림 데이터에 접근할 수 있어야 합니다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ko-KR" sz="800" kern="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ko-KR" altLang="en-US" sz="3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확장성 </a:t>
            </a: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및 사용자 수가 증가하더라도 성능 저하 없이 동작해야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다양한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시스템과 통합 가능해야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 smtClean="0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예약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및 결제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결제가 완료되면 알림 메시지가 사용자에게 발송됩니다</a:t>
            </a:r>
            <a:r>
              <a:rPr lang="en-US" altLang="ko-KR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관리자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유지보수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 smtClean="0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9770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09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STS3(Spring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 smtClean="0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로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STS3(Spring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 smtClean="0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 smtClean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 smtClean="0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MY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</a:t>
            </a:r>
            <a:r>
              <a:rPr lang="ko-KR" altLang="en-US" sz="2000" dirty="0" smtClean="0">
                <a:solidFill>
                  <a:srgbClr val="000000"/>
                </a:solidFill>
                <a:ea typeface="210 OmniGothic 05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05. </a:t>
            </a:r>
            <a:r>
              <a:rPr lang="en-US" altLang="ko-KR" sz="2000" b="0" i="0" u="none" strike="noStrike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 dirty="0" smtClean="0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 dirty="0" smtClean="0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43770"/>
            <a:ext cx="12115799" cy="70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63850" y="194310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 smtClean="0">
                <a:solidFill>
                  <a:srgbClr val="4F81BD"/>
                </a:solidFill>
                <a:latin typeface="Calibri" panose="020F0502020204030204" pitchFamily="34" charset="0"/>
              </a:rPr>
              <a:t>                                                  1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(Attribute)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Users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email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phone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gender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Restaurants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location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cuisine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contact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Reservations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Restaurants)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96475" y="2993365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Payments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amount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Notifications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message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Admins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4076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    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   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67600" y="6202869"/>
            <a:ext cx="10439400" cy="234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(Relationship</a:t>
            </a:r>
            <a:r>
              <a:rPr lang="en-US" altLang="ko-KR" sz="2400" b="1" kern="0" dirty="0" smtClean="0">
                <a:solidFill>
                  <a:srgbClr val="4F81BD"/>
                </a:solidFill>
                <a:latin typeface="Calibri" panose="020F0502020204030204" pitchFamily="34" charset="0"/>
              </a:rPr>
              <a:t>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endParaRPr lang="en-US" altLang="ko-KR" sz="2400" b="1" kern="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 smtClean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가능  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즐겨 찾기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최 상단 슬라이딩 </a:t>
            </a: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테마 별로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 smtClean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709</Words>
  <Application>Microsoft Office PowerPoint</Application>
  <PresentationFormat>사용자 지정</PresentationFormat>
  <Paragraphs>166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Pretendard Bold</vt:lpstr>
      <vt:lpstr>Arial</vt:lpstr>
      <vt:lpstr>맑은 고딕</vt:lpstr>
      <vt:lpstr>Bebas</vt:lpstr>
      <vt:lpstr>Roboto Light</vt:lpstr>
      <vt:lpstr>Calibri</vt:lpstr>
      <vt:lpstr>210 OmniGothic 050</vt:lpstr>
      <vt:lpstr>Pretendard Medium</vt:lpstr>
      <vt:lpstr>210 OmniGothic 030</vt:lpstr>
      <vt:lpstr>Roboto Medium</vt:lpstr>
      <vt:lpstr>Wingdings</vt:lpstr>
      <vt:lpstr>Adobe 고딕 Std B</vt:lpstr>
      <vt:lpstr>한컴바탕</vt:lpstr>
      <vt:lpstr>Cambria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33</cp:revision>
  <dcterms:created xsi:type="dcterms:W3CDTF">2006-08-16T00:00:00Z</dcterms:created>
  <dcterms:modified xsi:type="dcterms:W3CDTF">2025-01-23T10:01:22Z</dcterms:modified>
</cp:coreProperties>
</file>